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C39F5-5F62-4C56-A88A-FCDB99CB76D5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E7882-78B7-41C6-B16C-9083989FA0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05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E7882-78B7-41C6-B16C-9083989FA07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95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6C95-DD1C-0625-A011-08836BD22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2C635-019F-19A9-278B-6581B358D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ED23B-38A9-22A7-6CE0-4F07E343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CC184-9B49-0105-4259-0ECAEB2A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FE005-AAD8-BA48-12F6-40DBD2F5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53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D3891-47BB-B516-C870-044D7DAF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71E6E-8109-652E-E054-72725D42A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190A-75D4-8F27-C42C-1C0C0636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0686E-32C9-D1E3-CD26-2E1280C7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ED329-4624-5369-AF6F-08329D35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403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EA884-93E0-C372-5F02-3651770F9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D988F-C5F3-4224-04D1-4D267A1A6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05D09-1B85-7371-D91A-4D5C4208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F1A4-CB3D-A206-71E5-B454C794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ABDD3-6F7D-9DE0-A1D0-A34ADCF3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925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A54A-0FF8-F947-3442-9F9787C6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8A74-8662-6661-1892-45501F9D2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1E379-50DE-F603-59B5-8068432F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9D000-1136-9905-03A0-F9669D89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52DB3-558D-7AFA-7FCB-2009ABAD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38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9886-2D2A-A9C2-F6D1-1C68D2B9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38C1E-07A8-A4CE-79A6-D913FDD5A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02BB9-AEF1-0277-B43F-696791E4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F223-505D-3206-B7AA-20291CCB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06100-CE2E-A812-67A4-1F3BB0D0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86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2B8A-CD61-BA38-F1D4-7526070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405D-5354-928C-E446-2899CF004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05F68-F348-70C3-D669-74433A484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95027-4F5A-F457-2011-5DB38F884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253E1-812C-69FE-D4E6-07F54CB6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C8EF2-4817-980B-75AD-87FE690F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0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DB5C-9C91-64F0-2AA4-B4F050C1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86805-E5F4-8984-71F7-03B7CAF14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16541-2A49-8F78-8BE8-EA4F4F494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64076-D6E5-B011-60F6-FB0606B17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237B6-A717-35EC-BA14-E27C6C15E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3B86A-574D-1F5C-A839-813C968A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9E982-D681-C6B1-5321-E4E20651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24F88B-892F-FD26-910A-A814CACB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350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DF3E-A66D-BA59-F680-464753F2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BD7F8-26E2-8924-9F33-846FE950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C9BE4-D578-E033-63D2-B4362849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0FAE7-70CE-2B11-C2CE-C5CD61C8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71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91A613-CAA4-2EBE-AE04-59E8FE553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7A4DC-6E0A-3737-F1EB-DBF62E26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594AA-9AFA-2609-9637-79BB1DF8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96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A567-A6CC-D82F-6D8A-BC2E3BD9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5E4B-1D1E-1CE2-8F3F-4AC8841F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50D19-B44D-3229-CB0F-9F6C6D9B0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EBFA1-4774-F199-453B-C9B20F5C1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401A9-6C9A-F17F-FC1A-E0BAD0FB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E16C0-4145-1ABA-1747-C713E224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82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CA59-59C8-9504-ABC6-D82C9341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A5019-7282-55D2-915A-7BEAC960C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2BB3D-8605-0E75-A5E4-3CA3AEE3A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36F10-3AF3-2E57-4377-596D6267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72DDC-4CCF-CB52-10CE-880820B9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89F99-4841-BF36-0EC0-3CFFCA1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30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6C3B3-11D9-4EB9-D7BB-897D5919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62415-66E0-998C-3E9F-018B07B2A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539DC-C51D-038F-30D9-86A8BEDAA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1DDEA-00C0-482B-8A11-513FCF4410BE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09FAB-D193-0BC7-B636-9DE31FC41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00E1B-0D5A-9772-5742-4EADA6BD7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F2DE6-8F73-4068-9BCD-838FB011E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04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A9CEA-BFAE-AC0C-75DF-BB0DFFB77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62" r="54533" b="21384"/>
          <a:stretch/>
        </p:blipFill>
        <p:spPr>
          <a:xfrm>
            <a:off x="172956" y="170509"/>
            <a:ext cx="3941844" cy="2208341"/>
          </a:xfrm>
          <a:prstGeom prst="rect">
            <a:avLst/>
          </a:prstGeom>
          <a:ln w="15875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CC0FFA-AF0D-0BEF-DB2F-43C1F9C7FFE9}"/>
              </a:ext>
            </a:extLst>
          </p:cNvPr>
          <p:cNvSpPr txBox="1"/>
          <p:nvPr/>
        </p:nvSpPr>
        <p:spPr>
          <a:xfrm>
            <a:off x="126463" y="2592697"/>
            <a:ext cx="1021404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Lookup activity: </a:t>
            </a:r>
            <a:r>
              <a:rPr lang="en-IN" sz="1600" dirty="0"/>
              <a:t>in Query only </a:t>
            </a:r>
            <a:r>
              <a:rPr lang="en-IN" sz="1600" b="1" dirty="0"/>
              <a:t>SELECT</a:t>
            </a:r>
            <a:r>
              <a:rPr lang="en-IN" sz="1600" dirty="0"/>
              <a:t> statement can apply. You can’t apply other statements like </a:t>
            </a:r>
            <a:r>
              <a:rPr lang="en-IN" sz="1600" b="1" dirty="0"/>
              <a:t>insert, update &amp; delete</a:t>
            </a:r>
            <a:r>
              <a:rPr lang="en-IN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IN" sz="1600" b="1" dirty="0"/>
              <a:t>Script activity: </a:t>
            </a:r>
            <a:r>
              <a:rPr lang="en-IN" sz="1600" dirty="0"/>
              <a:t>you can give any (DML, DDL) statement.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9628-A236-E0FC-70F6-2D9185AAE046}"/>
              </a:ext>
            </a:extLst>
          </p:cNvPr>
          <p:cNvSpPr txBox="1"/>
          <p:nvPr/>
        </p:nvSpPr>
        <p:spPr>
          <a:xfrm>
            <a:off x="126463" y="3472523"/>
            <a:ext cx="6344173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Script activity: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1) Not recommended for big volumes. Because it is not using spark cluster.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7E311-5BBD-2FFB-9E96-133CF856EDF4}"/>
              </a:ext>
            </a:extLst>
          </p:cNvPr>
          <p:cNvSpPr/>
          <p:nvPr/>
        </p:nvSpPr>
        <p:spPr>
          <a:xfrm>
            <a:off x="126463" y="121869"/>
            <a:ext cx="10126490" cy="417775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74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F80ED-7F53-704C-0CAF-916BAB86A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5" t="26383" r="2720" b="26241"/>
          <a:stretch/>
        </p:blipFill>
        <p:spPr>
          <a:xfrm>
            <a:off x="145915" y="179962"/>
            <a:ext cx="6887183" cy="36687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40F0E-C76F-68F5-0805-FE535776F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96" t="27943" r="48109" b="41986"/>
          <a:stretch/>
        </p:blipFill>
        <p:spPr>
          <a:xfrm>
            <a:off x="7140098" y="179962"/>
            <a:ext cx="1990135" cy="36687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1F3F5A-341A-5F77-2189-1FB1FEB9DD26}"/>
              </a:ext>
            </a:extLst>
          </p:cNvPr>
          <p:cNvSpPr/>
          <p:nvPr/>
        </p:nvSpPr>
        <p:spPr>
          <a:xfrm>
            <a:off x="444233" y="2857718"/>
            <a:ext cx="946822" cy="245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97D8F-2FB5-BFB6-9FEC-8D978B7F1F6A}"/>
              </a:ext>
            </a:extLst>
          </p:cNvPr>
          <p:cNvSpPr/>
          <p:nvPr/>
        </p:nvSpPr>
        <p:spPr>
          <a:xfrm>
            <a:off x="1961747" y="2847990"/>
            <a:ext cx="256159" cy="255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6DB8E-A99B-66B0-59C5-61FFBC51A670}"/>
              </a:ext>
            </a:extLst>
          </p:cNvPr>
          <p:cNvSpPr/>
          <p:nvPr/>
        </p:nvSpPr>
        <p:spPr>
          <a:xfrm>
            <a:off x="2350854" y="1739757"/>
            <a:ext cx="606354" cy="264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1804D-8D25-635E-58F0-4DC0066FC043}"/>
              </a:ext>
            </a:extLst>
          </p:cNvPr>
          <p:cNvSpPr txBox="1"/>
          <p:nvPr/>
        </p:nvSpPr>
        <p:spPr>
          <a:xfrm>
            <a:off x="8183805" y="282101"/>
            <a:ext cx="57522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313254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DE156-2957-3FA6-50AB-A4C2CCCCD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26525" r="7949" b="42553"/>
          <a:stretch/>
        </p:blipFill>
        <p:spPr>
          <a:xfrm>
            <a:off x="204280" y="233462"/>
            <a:ext cx="5930840" cy="2276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61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935933-2D9A-FB43-BA4A-D36C32202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15886" r="61318" b="11773"/>
          <a:stretch/>
        </p:blipFill>
        <p:spPr>
          <a:xfrm>
            <a:off x="168614" y="175097"/>
            <a:ext cx="4874474" cy="65078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788B29-142B-11C6-D4D9-CEA01C6CB648}"/>
              </a:ext>
            </a:extLst>
          </p:cNvPr>
          <p:cNvSpPr/>
          <p:nvPr/>
        </p:nvSpPr>
        <p:spPr>
          <a:xfrm>
            <a:off x="298317" y="1092185"/>
            <a:ext cx="995462" cy="211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07E751-4E92-E5A6-1750-99FD36BE4D62}"/>
              </a:ext>
            </a:extLst>
          </p:cNvPr>
          <p:cNvSpPr/>
          <p:nvPr/>
        </p:nvSpPr>
        <p:spPr>
          <a:xfrm>
            <a:off x="611223" y="1660976"/>
            <a:ext cx="682556" cy="211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3539E-37B1-A2F9-0475-39BC39AFB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15887" r="82118" b="47801"/>
          <a:stretch/>
        </p:blipFill>
        <p:spPr>
          <a:xfrm>
            <a:off x="5272391" y="175096"/>
            <a:ext cx="2130358" cy="37256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5A7F1-B4CA-FE94-DF14-ECBE06B0C49C}"/>
              </a:ext>
            </a:extLst>
          </p:cNvPr>
          <p:cNvSpPr txBox="1"/>
          <p:nvPr/>
        </p:nvSpPr>
        <p:spPr>
          <a:xfrm>
            <a:off x="6206247" y="3600676"/>
            <a:ext cx="119650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Array of 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78C7F-27E2-EC77-229F-0BAB79AFA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96" t="27943" r="46696" b="41986"/>
          <a:stretch/>
        </p:blipFill>
        <p:spPr>
          <a:xfrm>
            <a:off x="7622324" y="175097"/>
            <a:ext cx="2266140" cy="36687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4E522-1C7D-B86A-CA28-FF18EBF7D1CF}"/>
              </a:ext>
            </a:extLst>
          </p:cNvPr>
          <p:cNvSpPr txBox="1"/>
          <p:nvPr/>
        </p:nvSpPr>
        <p:spPr>
          <a:xfrm>
            <a:off x="9046965" y="3536090"/>
            <a:ext cx="57522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FC87C-D9C2-32CC-7EA4-0B3DCCF26963}"/>
              </a:ext>
            </a:extLst>
          </p:cNvPr>
          <p:cNvSpPr txBox="1"/>
          <p:nvPr/>
        </p:nvSpPr>
        <p:spPr>
          <a:xfrm>
            <a:off x="952501" y="154048"/>
            <a:ext cx="1302664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Script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F927D-DDCA-7675-7B19-3AC859CDD2DF}"/>
              </a:ext>
            </a:extLst>
          </p:cNvPr>
          <p:cNvSpPr txBox="1"/>
          <p:nvPr/>
        </p:nvSpPr>
        <p:spPr>
          <a:xfrm>
            <a:off x="6086795" y="165368"/>
            <a:ext cx="12766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Set Variable1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42D8A-B2B1-5A65-A7CE-3BF617ADD901}"/>
              </a:ext>
            </a:extLst>
          </p:cNvPr>
          <p:cNvSpPr txBox="1"/>
          <p:nvPr/>
        </p:nvSpPr>
        <p:spPr>
          <a:xfrm>
            <a:off x="8621560" y="161859"/>
            <a:ext cx="12766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Set Variable2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A5C1CD-D33A-B572-EAA9-851F9A85A7C6}"/>
              </a:ext>
            </a:extLst>
          </p:cNvPr>
          <p:cNvSpPr/>
          <p:nvPr/>
        </p:nvSpPr>
        <p:spPr>
          <a:xfrm>
            <a:off x="155647" y="160781"/>
            <a:ext cx="9742545" cy="654317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61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E5E3DD-8A94-BFCF-A3B5-13830C0D2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37" t="26377" r="6642" b="19130"/>
          <a:stretch/>
        </p:blipFill>
        <p:spPr>
          <a:xfrm>
            <a:off x="5567412" y="164948"/>
            <a:ext cx="6481684" cy="42681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5689E9-D68D-45BC-8477-7101685FFCCF}"/>
              </a:ext>
            </a:extLst>
          </p:cNvPr>
          <p:cNvSpPr/>
          <p:nvPr/>
        </p:nvSpPr>
        <p:spPr>
          <a:xfrm>
            <a:off x="6248799" y="1332689"/>
            <a:ext cx="609202" cy="288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B25D6-0B93-88E9-19E3-C41345D16E5D}"/>
              </a:ext>
            </a:extLst>
          </p:cNvPr>
          <p:cNvSpPr/>
          <p:nvPr/>
        </p:nvSpPr>
        <p:spPr>
          <a:xfrm>
            <a:off x="7222841" y="1814435"/>
            <a:ext cx="2407541" cy="218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B39C9E-90DE-BDCC-516C-63DB71EF62A8}"/>
              </a:ext>
            </a:extLst>
          </p:cNvPr>
          <p:cNvSpPr/>
          <p:nvPr/>
        </p:nvSpPr>
        <p:spPr>
          <a:xfrm>
            <a:off x="7213114" y="2554920"/>
            <a:ext cx="2417269" cy="5579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9C9634-B32C-2674-CB2A-F3EAD235FACD}"/>
              </a:ext>
            </a:extLst>
          </p:cNvPr>
          <p:cNvSpPr/>
          <p:nvPr/>
        </p:nvSpPr>
        <p:spPr>
          <a:xfrm>
            <a:off x="7130463" y="2151555"/>
            <a:ext cx="807308" cy="2900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B14D1-2E54-FE15-C7C0-09D834425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57" t="26667" r="18410" b="10497"/>
          <a:stretch/>
        </p:blipFill>
        <p:spPr>
          <a:xfrm>
            <a:off x="201272" y="155220"/>
            <a:ext cx="4370821" cy="4309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F82D83-BD0A-4208-EB34-79F4865331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85" t="41276" r="18382" b="16454"/>
          <a:stretch/>
        </p:blipFill>
        <p:spPr>
          <a:xfrm>
            <a:off x="201272" y="2032481"/>
            <a:ext cx="5222425" cy="34636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977944-7DB8-0A77-5A3D-0DF20E9D883D}"/>
              </a:ext>
            </a:extLst>
          </p:cNvPr>
          <p:cNvSpPr/>
          <p:nvPr/>
        </p:nvSpPr>
        <p:spPr>
          <a:xfrm>
            <a:off x="126461" y="155220"/>
            <a:ext cx="5297236" cy="53409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8F41B-8452-3212-4BEF-FFD6796ACA7B}"/>
              </a:ext>
            </a:extLst>
          </p:cNvPr>
          <p:cNvSpPr/>
          <p:nvPr/>
        </p:nvSpPr>
        <p:spPr>
          <a:xfrm>
            <a:off x="191544" y="2003296"/>
            <a:ext cx="693674" cy="3507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2D1662-7AA9-87C4-A4C5-D0B6D83FF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2" t="34326" r="68587" b="49495"/>
          <a:stretch/>
        </p:blipFill>
        <p:spPr>
          <a:xfrm>
            <a:off x="9508745" y="3540868"/>
            <a:ext cx="2550079" cy="8922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978F17-DD55-C023-820F-16CA77DA18D2}"/>
              </a:ext>
            </a:extLst>
          </p:cNvPr>
          <p:cNvCxnSpPr>
            <a:cxnSpLocks/>
          </p:cNvCxnSpPr>
          <p:nvPr/>
        </p:nvCxnSpPr>
        <p:spPr>
          <a:xfrm>
            <a:off x="9251004" y="3112851"/>
            <a:ext cx="257741" cy="41828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EF269-9639-9CE1-FACB-473A8D0B50EC}"/>
              </a:ext>
            </a:extLst>
          </p:cNvPr>
          <p:cNvSpPr/>
          <p:nvPr/>
        </p:nvSpPr>
        <p:spPr>
          <a:xfrm>
            <a:off x="126463" y="151053"/>
            <a:ext cx="11939076" cy="53409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33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23841-9AA9-C704-A459-7A1D3D33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" t="22979" r="2985" b="16454"/>
          <a:stretch/>
        </p:blipFill>
        <p:spPr>
          <a:xfrm>
            <a:off x="168611" y="196565"/>
            <a:ext cx="11854775" cy="46783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18E051-DDD8-9CFF-AFE2-0DF560D06FE3}"/>
              </a:ext>
            </a:extLst>
          </p:cNvPr>
          <p:cNvSpPr/>
          <p:nvPr/>
        </p:nvSpPr>
        <p:spPr>
          <a:xfrm>
            <a:off x="158884" y="2762055"/>
            <a:ext cx="1786647" cy="272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00B129-8F46-CFEC-F20B-BA8F15DEBF36}"/>
              </a:ext>
            </a:extLst>
          </p:cNvPr>
          <p:cNvSpPr/>
          <p:nvPr/>
        </p:nvSpPr>
        <p:spPr>
          <a:xfrm>
            <a:off x="2905556" y="3263630"/>
            <a:ext cx="1014687" cy="24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7B7EF-F8A9-CAA8-927E-FD8BD4D79BE2}"/>
              </a:ext>
            </a:extLst>
          </p:cNvPr>
          <p:cNvSpPr/>
          <p:nvPr/>
        </p:nvSpPr>
        <p:spPr>
          <a:xfrm>
            <a:off x="5979499" y="2042808"/>
            <a:ext cx="1909633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8FBA80-9953-D847-5C38-C7EFA49AB715}"/>
              </a:ext>
            </a:extLst>
          </p:cNvPr>
          <p:cNvSpPr/>
          <p:nvPr/>
        </p:nvSpPr>
        <p:spPr>
          <a:xfrm>
            <a:off x="6018411" y="3560325"/>
            <a:ext cx="6004975" cy="13146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3DF24-CDF0-95C4-A4AA-7594980708E3}"/>
              </a:ext>
            </a:extLst>
          </p:cNvPr>
          <p:cNvSpPr txBox="1"/>
          <p:nvPr/>
        </p:nvSpPr>
        <p:spPr>
          <a:xfrm>
            <a:off x="8433880" y="2227969"/>
            <a:ext cx="68057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Source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F2209E-A817-75B6-4F3F-BAFAE0332D93}"/>
              </a:ext>
            </a:extLst>
          </p:cNvPr>
          <p:cNvCxnSpPr>
            <a:stCxn id="5" idx="3"/>
          </p:cNvCxnSpPr>
          <p:nvPr/>
        </p:nvCxnSpPr>
        <p:spPr>
          <a:xfrm>
            <a:off x="7889132" y="2159540"/>
            <a:ext cx="544748" cy="22231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3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AC3F9-CC1D-103B-F2AB-73A1741D0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" t="22464" r="8091" b="22899"/>
          <a:stretch/>
        </p:blipFill>
        <p:spPr>
          <a:xfrm>
            <a:off x="171502" y="159237"/>
            <a:ext cx="11822701" cy="44527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030250-CE4C-AFB6-D9C8-A135E57042F0}"/>
              </a:ext>
            </a:extLst>
          </p:cNvPr>
          <p:cNvSpPr/>
          <p:nvPr/>
        </p:nvSpPr>
        <p:spPr>
          <a:xfrm>
            <a:off x="6689618" y="2373549"/>
            <a:ext cx="4010807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1CE3E-A6F1-7C17-C939-ECA38C52569E}"/>
              </a:ext>
            </a:extLst>
          </p:cNvPr>
          <p:cNvSpPr txBox="1"/>
          <p:nvPr/>
        </p:nvSpPr>
        <p:spPr>
          <a:xfrm>
            <a:off x="11050143" y="2423900"/>
            <a:ext cx="48442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C47005-4E6D-2BEB-E705-DE03BD537B26}"/>
              </a:ext>
            </a:extLst>
          </p:cNvPr>
          <p:cNvCxnSpPr>
            <a:cxnSpLocks/>
          </p:cNvCxnSpPr>
          <p:nvPr/>
        </p:nvCxnSpPr>
        <p:spPr>
          <a:xfrm>
            <a:off x="10715198" y="2480555"/>
            <a:ext cx="359742" cy="12645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51F99D-A571-1815-7B9A-E4642F607031}"/>
              </a:ext>
            </a:extLst>
          </p:cNvPr>
          <p:cNvSpPr txBox="1"/>
          <p:nvPr/>
        </p:nvSpPr>
        <p:spPr>
          <a:xfrm>
            <a:off x="171502" y="4738524"/>
            <a:ext cx="4707571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Generally we need below for moving data from source to sink </a:t>
            </a:r>
          </a:p>
          <a:p>
            <a:pPr marL="342900" indent="-342900">
              <a:buAutoNum type="alphaLcParenR"/>
            </a:pPr>
            <a:r>
              <a:rPr lang="en-IN" sz="1400" dirty="0"/>
              <a:t>2 datasets</a:t>
            </a:r>
          </a:p>
          <a:p>
            <a:pPr marL="342900" indent="-342900">
              <a:buAutoNum type="alphaLcParenR"/>
            </a:pPr>
            <a:r>
              <a:rPr lang="en-IN" sz="1400" dirty="0"/>
              <a:t>2 Linked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82F8C8-FDAA-9439-EDC3-E322046B2197}"/>
              </a:ext>
            </a:extLst>
          </p:cNvPr>
          <p:cNvSpPr txBox="1"/>
          <p:nvPr/>
        </p:nvSpPr>
        <p:spPr>
          <a:xfrm>
            <a:off x="5307707" y="4738524"/>
            <a:ext cx="521950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By using Script activity we need only Linked Service (without dataset)</a:t>
            </a:r>
          </a:p>
        </p:txBody>
      </p:sp>
    </p:spTree>
    <p:extLst>
      <p:ext uri="{BB962C8B-B14F-4D97-AF65-F5344CB8AC3E}">
        <p14:creationId xmlns:p14="http://schemas.microsoft.com/office/powerpoint/2010/main" val="352740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195E9-5951-BA0A-C0FB-0FDE7383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" t="22695" r="7949" b="14610"/>
          <a:stretch/>
        </p:blipFill>
        <p:spPr>
          <a:xfrm>
            <a:off x="194553" y="184826"/>
            <a:ext cx="11789924" cy="50642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1662CB-1F49-1DF3-831E-0E2D4FDD5BC2}"/>
              </a:ext>
            </a:extLst>
          </p:cNvPr>
          <p:cNvSpPr/>
          <p:nvPr/>
        </p:nvSpPr>
        <p:spPr>
          <a:xfrm>
            <a:off x="6709076" y="2558374"/>
            <a:ext cx="1617802" cy="223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401CC-86A6-657D-49FD-59A5C818CDE9}"/>
              </a:ext>
            </a:extLst>
          </p:cNvPr>
          <p:cNvSpPr/>
          <p:nvPr/>
        </p:nvSpPr>
        <p:spPr>
          <a:xfrm>
            <a:off x="6342434" y="3735421"/>
            <a:ext cx="5642045" cy="1513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B62D2-9A5B-0CCA-90F8-E418044B7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6383" r="17169" b="15319"/>
          <a:stretch/>
        </p:blipFill>
        <p:spPr>
          <a:xfrm>
            <a:off x="223735" y="233463"/>
            <a:ext cx="5291848" cy="46773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8116AA-D968-9F81-70B2-E4C7C7F8F83F}"/>
              </a:ext>
            </a:extLst>
          </p:cNvPr>
          <p:cNvSpPr/>
          <p:nvPr/>
        </p:nvSpPr>
        <p:spPr>
          <a:xfrm>
            <a:off x="1789890" y="1815274"/>
            <a:ext cx="2684833" cy="3095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C1EB8-4E9C-066D-4941-A8C16834C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7" t="15886" r="61318" b="11773"/>
          <a:stretch/>
        </p:blipFill>
        <p:spPr>
          <a:xfrm>
            <a:off x="5664742" y="233462"/>
            <a:ext cx="4874474" cy="65078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C26E10-5246-F7E1-E5F5-65B2EF2ACC01}"/>
              </a:ext>
            </a:extLst>
          </p:cNvPr>
          <p:cNvSpPr/>
          <p:nvPr/>
        </p:nvSpPr>
        <p:spPr>
          <a:xfrm>
            <a:off x="5794445" y="1150550"/>
            <a:ext cx="995462" cy="211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79495A-B604-E6A0-0CAB-D0BE111D224B}"/>
              </a:ext>
            </a:extLst>
          </p:cNvPr>
          <p:cNvSpPr/>
          <p:nvPr/>
        </p:nvSpPr>
        <p:spPr>
          <a:xfrm>
            <a:off x="6107351" y="1719341"/>
            <a:ext cx="682556" cy="211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A1AFD-4CD8-FA44-6D90-BC3305FE3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872" r="45538" b="37305"/>
          <a:stretch/>
        </p:blipFill>
        <p:spPr>
          <a:xfrm>
            <a:off x="369652" y="5282118"/>
            <a:ext cx="4925438" cy="2725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1F977D-858D-AE98-B9F8-973B3DF25EAA}"/>
              </a:ext>
            </a:extLst>
          </p:cNvPr>
          <p:cNvSpPr/>
          <p:nvPr/>
        </p:nvSpPr>
        <p:spPr>
          <a:xfrm>
            <a:off x="214007" y="223734"/>
            <a:ext cx="10334937" cy="652726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65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9DD25-6823-41F9-1E46-8B5362285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96" t="26100" r="8836" b="19858"/>
          <a:stretch/>
        </p:blipFill>
        <p:spPr>
          <a:xfrm>
            <a:off x="204281" y="155641"/>
            <a:ext cx="5642042" cy="38523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0F2719-4074-2418-A60F-8FA5B716C620}"/>
              </a:ext>
            </a:extLst>
          </p:cNvPr>
          <p:cNvSpPr/>
          <p:nvPr/>
        </p:nvSpPr>
        <p:spPr>
          <a:xfrm>
            <a:off x="959798" y="2616741"/>
            <a:ext cx="635538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9D1789-2309-E5BF-8B87-617DC256681D}"/>
              </a:ext>
            </a:extLst>
          </p:cNvPr>
          <p:cNvSpPr/>
          <p:nvPr/>
        </p:nvSpPr>
        <p:spPr>
          <a:xfrm>
            <a:off x="599874" y="3689469"/>
            <a:ext cx="1637488" cy="2015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E8BB64-2FCC-0A85-C89C-82880B0D3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96" t="26667" r="11850" b="35887"/>
          <a:stretch/>
        </p:blipFill>
        <p:spPr>
          <a:xfrm>
            <a:off x="5969541" y="155641"/>
            <a:ext cx="6102486" cy="30745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C959FB-248F-36EB-F1F2-84D55CD8FED4}"/>
              </a:ext>
            </a:extLst>
          </p:cNvPr>
          <p:cNvSpPr/>
          <p:nvPr/>
        </p:nvSpPr>
        <p:spPr>
          <a:xfrm>
            <a:off x="6660207" y="1429966"/>
            <a:ext cx="703631" cy="318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9D2C6-C27E-7095-140D-911C56C60202}"/>
              </a:ext>
            </a:extLst>
          </p:cNvPr>
          <p:cNvSpPr/>
          <p:nvPr/>
        </p:nvSpPr>
        <p:spPr>
          <a:xfrm>
            <a:off x="7701064" y="2347053"/>
            <a:ext cx="3446835" cy="3373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41804-07FA-766E-0B4F-FC8CA18BCA0A}"/>
              </a:ext>
            </a:extLst>
          </p:cNvPr>
          <p:cNvSpPr/>
          <p:nvPr/>
        </p:nvSpPr>
        <p:spPr>
          <a:xfrm>
            <a:off x="7701065" y="1946976"/>
            <a:ext cx="654996" cy="2417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B1418-FA63-6402-93A7-983DE83EA708}"/>
              </a:ext>
            </a:extLst>
          </p:cNvPr>
          <p:cNvSpPr txBox="1"/>
          <p:nvPr/>
        </p:nvSpPr>
        <p:spPr>
          <a:xfrm>
            <a:off x="7745877" y="2376645"/>
            <a:ext cx="34020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@activity(‘Script’).output.resultSets[0].rows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1AD7B0-5A55-EBDD-8129-34A3C2A93243}"/>
              </a:ext>
            </a:extLst>
          </p:cNvPr>
          <p:cNvSpPr/>
          <p:nvPr/>
        </p:nvSpPr>
        <p:spPr>
          <a:xfrm>
            <a:off x="10090827" y="773824"/>
            <a:ext cx="1806101" cy="578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0FAB25-DBDF-EC3F-0B85-3686443B83E6}"/>
              </a:ext>
            </a:extLst>
          </p:cNvPr>
          <p:cNvSpPr/>
          <p:nvPr/>
        </p:nvSpPr>
        <p:spPr>
          <a:xfrm>
            <a:off x="194559" y="141326"/>
            <a:ext cx="11887196" cy="386667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13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8FA06-31AB-B724-6DFA-770C97813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6524" r="2364" b="34185"/>
          <a:stretch/>
        </p:blipFill>
        <p:spPr>
          <a:xfrm>
            <a:off x="214008" y="223736"/>
            <a:ext cx="6692630" cy="29333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03149C-4D8A-4C1C-61CC-F14BE43465DB}"/>
              </a:ext>
            </a:extLst>
          </p:cNvPr>
          <p:cNvSpPr/>
          <p:nvPr/>
        </p:nvSpPr>
        <p:spPr>
          <a:xfrm>
            <a:off x="2380037" y="1418022"/>
            <a:ext cx="518806" cy="264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22AEFD-1D87-8324-D87A-3FACFA65F33B}"/>
              </a:ext>
            </a:extLst>
          </p:cNvPr>
          <p:cNvSpPr/>
          <p:nvPr/>
        </p:nvSpPr>
        <p:spPr>
          <a:xfrm>
            <a:off x="541508" y="2480554"/>
            <a:ext cx="6365129" cy="5447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CA1397-3AD0-BB0B-050D-12CBCD542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15887" r="82118" b="47801"/>
          <a:stretch/>
        </p:blipFill>
        <p:spPr>
          <a:xfrm>
            <a:off x="7247105" y="223735"/>
            <a:ext cx="2130358" cy="37256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1E53C2-A2A0-2C64-F918-3128C985550C}"/>
              </a:ext>
            </a:extLst>
          </p:cNvPr>
          <p:cNvSpPr txBox="1"/>
          <p:nvPr/>
        </p:nvSpPr>
        <p:spPr>
          <a:xfrm>
            <a:off x="8190689" y="214008"/>
            <a:ext cx="119650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Array of Array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E77604-30E8-81EE-987B-79B73B17E7FC}"/>
              </a:ext>
            </a:extLst>
          </p:cNvPr>
          <p:cNvSpPr/>
          <p:nvPr/>
        </p:nvSpPr>
        <p:spPr>
          <a:xfrm>
            <a:off x="204286" y="209421"/>
            <a:ext cx="9182905" cy="374000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36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9AE4F-846D-3A2F-C726-39AEF15EC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5" t="26667" r="8215" b="15461"/>
          <a:stretch/>
        </p:blipFill>
        <p:spPr>
          <a:xfrm>
            <a:off x="194553" y="145915"/>
            <a:ext cx="5997388" cy="43385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5B51E8-D154-0268-A0D2-D6BFD6AD00F3}"/>
              </a:ext>
            </a:extLst>
          </p:cNvPr>
          <p:cNvSpPr/>
          <p:nvPr/>
        </p:nvSpPr>
        <p:spPr>
          <a:xfrm>
            <a:off x="1008437" y="2779896"/>
            <a:ext cx="606354" cy="264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34CEA4-9CFA-1F6E-2E66-C41435648026}"/>
              </a:ext>
            </a:extLst>
          </p:cNvPr>
          <p:cNvSpPr/>
          <p:nvPr/>
        </p:nvSpPr>
        <p:spPr>
          <a:xfrm>
            <a:off x="194552" y="4163438"/>
            <a:ext cx="5997387" cy="317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84C88D-CCF5-0F27-AABA-250E402F1712}"/>
              </a:ext>
            </a:extLst>
          </p:cNvPr>
          <p:cNvSpPr/>
          <p:nvPr/>
        </p:nvSpPr>
        <p:spPr>
          <a:xfrm>
            <a:off x="4361236" y="1648245"/>
            <a:ext cx="1734763" cy="7155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94650-48E6-FBF5-1F10-57DCF4D6F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85" t="26099" r="12914" b="38014"/>
          <a:stretch/>
        </p:blipFill>
        <p:spPr>
          <a:xfrm>
            <a:off x="6342433" y="145915"/>
            <a:ext cx="5645286" cy="27950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6859C4-B44C-1DE4-729C-CC97865EB88B}"/>
              </a:ext>
            </a:extLst>
          </p:cNvPr>
          <p:cNvSpPr/>
          <p:nvPr/>
        </p:nvSpPr>
        <p:spPr>
          <a:xfrm>
            <a:off x="6977976" y="1731443"/>
            <a:ext cx="677691" cy="262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5D12A8-44B0-FF84-66B1-BFA7312CD4AA}"/>
              </a:ext>
            </a:extLst>
          </p:cNvPr>
          <p:cNvSpPr/>
          <p:nvPr/>
        </p:nvSpPr>
        <p:spPr>
          <a:xfrm>
            <a:off x="7979925" y="2192480"/>
            <a:ext cx="590143" cy="219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3C0CCB-58EC-598E-38EE-65474F7FBBC6}"/>
              </a:ext>
            </a:extLst>
          </p:cNvPr>
          <p:cNvSpPr txBox="1"/>
          <p:nvPr/>
        </p:nvSpPr>
        <p:spPr>
          <a:xfrm>
            <a:off x="7979925" y="2528756"/>
            <a:ext cx="19688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@variables(‘myrows’)[0]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E45FBF-10B9-5EB4-0775-65A9D81B57F2}"/>
              </a:ext>
            </a:extLst>
          </p:cNvPr>
          <p:cNvSpPr/>
          <p:nvPr/>
        </p:nvSpPr>
        <p:spPr>
          <a:xfrm>
            <a:off x="7979925" y="2563723"/>
            <a:ext cx="1968872" cy="272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F05529-A696-14B6-33FB-31B7A12221D6}"/>
              </a:ext>
            </a:extLst>
          </p:cNvPr>
          <p:cNvSpPr/>
          <p:nvPr/>
        </p:nvSpPr>
        <p:spPr>
          <a:xfrm>
            <a:off x="184831" y="131597"/>
            <a:ext cx="11812616" cy="433853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42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121</Words>
  <Application>Microsoft Office PowerPoint</Application>
  <PresentationFormat>Widescreen</PresentationFormat>
  <Paragraphs>20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23</cp:revision>
  <dcterms:created xsi:type="dcterms:W3CDTF">2023-02-28T10:05:00Z</dcterms:created>
  <dcterms:modified xsi:type="dcterms:W3CDTF">2023-02-28T15:27:44Z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2023-02-28T10:05:03Z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5022e156-d6c6-4926-a3f5-50c0b4448686</vt:lpwstr>
  </property>
  <property fmtid="{D5CDD505-2E9C-101B-9397-08002B2CF9AE}" pid="8" name="MSIP_Label_19540963-e559-4020-8a90-fe8a502c2801_ContentBits">
    <vt:lpwstr>0</vt:lpwstr>
  </property>
</Properties>
</file>